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80" r:id="rId4"/>
    <p:sldId id="271" r:id="rId5"/>
    <p:sldId id="267" r:id="rId6"/>
    <p:sldId id="262" r:id="rId7"/>
    <p:sldId id="263" r:id="rId8"/>
    <p:sldId id="268" r:id="rId9"/>
    <p:sldId id="281" r:id="rId10"/>
    <p:sldId id="273" r:id="rId11"/>
    <p:sldId id="274" r:id="rId12"/>
    <p:sldId id="265" r:id="rId13"/>
    <p:sldId id="289" r:id="rId14"/>
    <p:sldId id="277" r:id="rId15"/>
    <p:sldId id="278" r:id="rId16"/>
    <p:sldId id="282" r:id="rId17"/>
    <p:sldId id="285" r:id="rId18"/>
    <p:sldId id="284" r:id="rId19"/>
    <p:sldId id="286" r:id="rId20"/>
    <p:sldId id="266" r:id="rId21"/>
    <p:sldId id="264" r:id="rId22"/>
    <p:sldId id="287" r:id="rId23"/>
    <p:sldId id="288" r:id="rId24"/>
    <p:sldId id="291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현대하모니 B" panose="02020603020101020101" pitchFamily="18" charset="-127"/>
      <p:regular r:id="rId28"/>
    </p:embeddedFont>
    <p:embeddedFont>
      <p:font typeface="현대하모니 L" panose="02020603020101020101" pitchFamily="18" charset="-127"/>
      <p:regular r:id="rId29"/>
    </p:embeddedFont>
    <p:embeddedFont>
      <p:font typeface="현대하모니 M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061D8-862B-F7A2-4CD3-CDED2202A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23D776-59D9-A0A9-9A04-92DAC7DB9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1E929-E45B-7908-ACA6-4B1FB5B3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DE9EA-B17F-AA92-E092-CCCEEF8E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A112E-C03A-5CC6-8810-78579859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1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BACFD-2D60-DCB4-E605-79616DB00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E3B2D2-E94E-7C83-12D5-15450E9B9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661D3-57C3-E89C-73F0-99DC87F0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F5A1C-1556-3E2F-4BA1-4D7A4A61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C42EE-BCDE-5E3E-EC31-8356CEE3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94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2B4186-5A4C-3453-8E1B-D2348171E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0BE2CE-2896-9E37-E542-F9F506633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1A7FC-D307-DFBB-19DC-3B22A9427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795C0-6B04-3D05-5887-49541CE9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1343B-4E4C-55E3-124B-1C769E63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4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114E6-2295-A9A4-686F-6341AAC5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A0C22-3B25-AD98-43E5-EB75C46AA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62A37-B754-37E6-6BDB-1A6AA6B9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DF1D84-D8A7-B0B7-466C-9F5ED796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10285-D737-E91A-6C5E-725866BE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8DEE6-FE2D-C32C-7CEE-921AEA34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A69430-1433-AABF-57C8-817BCA0D5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889E2-9470-5C10-80EE-C738FD8D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8FB8EA-D754-4DBE-3AE0-C26711EF3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14BFD5-DE80-54B1-3BEB-ACD9355F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7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5F176-C545-B4FD-7F19-9F153915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A579B-2DFB-9B02-D903-51005D5B4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725B68-43CA-DD0B-1281-BE512339B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75069-5522-FA79-E07A-CF9F83C2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288798-C4D0-7FD4-5BD9-B9026E8F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01237C-56DB-5C8A-D52F-D6EC4143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0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BF67E-C08B-1ED0-75F5-21A53C40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35D1AE-1653-8D68-3541-A3F683333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70457-7C15-0EE5-7A69-99CAA378D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11462-C341-935B-889A-702C256E9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753A42-A7E4-B533-CE4C-5D7BC01D9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D4B029-3EF9-B4F3-1930-74928962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477934-B0B1-37E6-44E3-898CF91A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D82E3B-403A-325B-9CB4-1818AD5E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3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4F6F9-AAA2-44F5-6B0F-5E492AD8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552F3A-FBE1-4109-BC81-D6EDB8B5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84CB86-D3ED-AD65-12FE-31C27E84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7636DE-6041-C10C-1BEF-971BF63B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AA4E15-19F7-FACA-0943-0ED1A6674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1CDD61-1496-EF68-E669-65CC4777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A45EDB-ED5C-5E3C-878B-46596707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5BBFF-C584-320C-F809-3B4E2847F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58E23-A51D-851C-E111-CE934DFE4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3EAF26-309A-874C-4D54-D75D5BAED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181D5F-864E-D4B4-3116-1D83CBB8D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1DF33-077D-2399-2859-8EF574AC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66C03D-5801-5997-56E2-8EF40640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91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EDDD8-7167-3073-0063-F02A5FE7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30AEC-2304-02BF-B978-CF8003EB1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27602A-98B3-57EC-8930-38616EB02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08A963-A3F9-8D47-63B3-C64CB36A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011C5F-E0F7-CDC7-56F5-891191B4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8FA305-BA09-CD9E-7DAC-AF5C48A9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11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2DABAA-C718-1087-36A6-E670B7E2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4BC3F-6779-39B7-D406-3D13A0B52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BC57A-8671-078E-067E-A1868098E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59107-D968-468D-90DA-44997D959360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FFA30-4C71-3F96-4E84-EE712F0B4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6FEB6-DB3C-31EC-C02B-931629816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A984D-8929-41AE-BAFA-27EA9E61F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1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33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31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35.gif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3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11" Type="http://schemas.openxmlformats.org/officeDocument/2006/relationships/image" Target="../media/image30.png"/><Relationship Id="rId5" Type="http://schemas.openxmlformats.org/officeDocument/2006/relationships/image" Target="../media/image50.png"/><Relationship Id="rId10" Type="http://schemas.microsoft.com/office/2007/relationships/hdphoto" Target="../media/hdphoto3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3.gif"/><Relationship Id="rId7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6.wdp"/><Relationship Id="rId4" Type="http://schemas.openxmlformats.org/officeDocument/2006/relationships/image" Target="../media/image52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5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microsoft.com/office/2007/relationships/hdphoto" Target="../media/hdphoto1.wdp"/><Relationship Id="rId4" Type="http://schemas.openxmlformats.org/officeDocument/2006/relationships/image" Target="../media/image21.gif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4.png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DC66B7-E5E4-C134-81FE-29D6309F5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39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7126" y="1647336"/>
            <a:ext cx="3600000" cy="36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39" y="2056932"/>
            <a:ext cx="360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147566" y="3976170"/>
            <a:ext cx="2948931" cy="48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로그인 기능 및 화면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147567" y="4530168"/>
            <a:ext cx="4561833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로그인 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버튼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          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화면으로 이동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039" y="1237740"/>
            <a:ext cx="3600000" cy="36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A242CE-4F67-05CA-A28F-134C1065A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60B645-F1E9-BF89-DF97-DCBC41541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20" y="253436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4E5B65-AE22-6B15-1E91-92F7F6E88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54" y="257613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0BD7A0-929E-DD77-1CE6-1584C609E0F0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E076D97-29D0-1835-3971-0542D7D9992E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0827C6-B11B-619A-DB48-CC1CD9C59943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C0FDA2C-A45E-1823-BA73-822259065E83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E8948E3-BCD0-AF6B-8A64-86719E8DE1AD}"/>
                </a:ext>
              </a:extLst>
            </p:cNvPr>
            <p:cNvSpPr/>
            <p:nvPr/>
          </p:nvSpPr>
          <p:spPr>
            <a:xfrm>
              <a:off x="10225788" y="427150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회원 시스템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0CF2611-25BE-B9B5-EE36-8AF1BDCEB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39" y="1795110"/>
            <a:ext cx="1904061" cy="19040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049BB8-2D01-1F00-6148-775B6DF581B6}"/>
              </a:ext>
            </a:extLst>
          </p:cNvPr>
          <p:cNvSpPr txBox="1"/>
          <p:nvPr/>
        </p:nvSpPr>
        <p:spPr>
          <a:xfrm>
            <a:off x="9088714" y="2352162"/>
            <a:ext cx="3065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로그인</a:t>
            </a:r>
            <a:endParaRPr lang="en-US" altLang="ko-KR" sz="3000" b="1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26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10209 0.120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9" y="1237740"/>
            <a:ext cx="3600000" cy="36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39" y="2056932"/>
            <a:ext cx="3600000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147566" y="3976170"/>
            <a:ext cx="2948931" cy="48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기능 및 화면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147567" y="4530168"/>
            <a:ext cx="4561833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 </a:t>
            </a:r>
            <a:r>
              <a:rPr lang="ko-KR" altLang="en-US" sz="20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작성완료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버튼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          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가입완료 화면으로 이동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57126" y="1647336"/>
            <a:ext cx="3600000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907BE8-C96B-E851-45E2-E53A7DA52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44A485-A28E-AA2E-D0FB-DD7AD8C6573E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61739D-EF31-DAD2-DB2A-803F318F3A1E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1D3A10-B821-2F30-CF25-661B89CC1F20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21F638-2947-CCB5-78EF-07339B4D962A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37D875-5CCA-8759-4C49-799DCE21A7B5}"/>
                </a:ext>
              </a:extLst>
            </p:cNvPr>
            <p:cNvSpPr/>
            <p:nvPr/>
          </p:nvSpPr>
          <p:spPr>
            <a:xfrm>
              <a:off x="10225788" y="427150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회원 시스템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16B7641-B1F0-0ADB-EEA9-57A412675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39" y="1795110"/>
            <a:ext cx="1904061" cy="19040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0414EE-E6B1-0766-F6B9-F6A840B89DCF}"/>
              </a:ext>
            </a:extLst>
          </p:cNvPr>
          <p:cNvSpPr txBox="1"/>
          <p:nvPr/>
        </p:nvSpPr>
        <p:spPr>
          <a:xfrm>
            <a:off x="9088714" y="2352162"/>
            <a:ext cx="3065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</a:t>
            </a:r>
            <a:endParaRPr lang="ko-KR" altLang="en-US" sz="14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26B47D7-988E-BAC6-86CB-453D4D6EA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20" y="253436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0CE1E3-6A94-83A7-9894-E1779C07B0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54" y="257613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35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07201 0.060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9" y="1237740"/>
            <a:ext cx="3600000" cy="36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6628820" y="4266528"/>
            <a:ext cx="5267173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완료 확인 화면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꽃가루 효과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 </a:t>
            </a:r>
            <a:r>
              <a:rPr lang="ko-KR" altLang="en-US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메인페이지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버튼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로그인 버튼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로그인 페이지로 이동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9" name="그림 8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7126" y="1647336"/>
            <a:ext cx="3600000" cy="36000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838" y="2384272"/>
            <a:ext cx="3836886" cy="32726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7DEA0F-3D09-1AF7-7925-04FF6669D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CF4F8AC-2E23-9CBE-440C-FBCF8C889DB4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839A3BB-79C1-2373-115C-E0AA1B3E6BCF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5F00C9-A9F6-E675-30BB-C7F1569D0697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881C4B-0F5F-918E-17C1-E2F64B208456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282CF0-E156-9F04-40D3-B02CF33F901A}"/>
                </a:ext>
              </a:extLst>
            </p:cNvPr>
            <p:cNvSpPr/>
            <p:nvPr/>
          </p:nvSpPr>
          <p:spPr>
            <a:xfrm>
              <a:off x="10225788" y="427150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회원 시스템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2460AAC-7D25-09C3-6B89-D4287EA42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39" y="1795110"/>
            <a:ext cx="1904061" cy="19040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762BA9-436F-AE4E-9DD8-692C65CC68B5}"/>
              </a:ext>
            </a:extLst>
          </p:cNvPr>
          <p:cNvSpPr txBox="1"/>
          <p:nvPr/>
        </p:nvSpPr>
        <p:spPr>
          <a:xfrm>
            <a:off x="9088714" y="2352162"/>
            <a:ext cx="3065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회원가입</a:t>
            </a:r>
            <a:endParaRPr lang="en-US" altLang="ko-KR" sz="3000" b="1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70B80B-8622-98D2-0070-2021083AAC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20" y="253436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755AAB-238D-828D-0487-5D27E5AE39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354" y="257613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689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03567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718978" y="4731004"/>
            <a:ext cx="4713257" cy="85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차량 정보 동적페이지 지원으로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재사용성을 높였습니다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8A9322-9D31-DAE9-D61D-4D608A5BE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2CE83F-82EB-AED1-6CA3-D75E3FEAB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962" y="241899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F2AA16-3F2D-569A-0398-40CAC11AB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896" y="246076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379520A-45B8-BABF-3B11-33AB864AFA06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0BFBC1-3701-9990-E278-63F18E14795A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F273B8-C7DE-28D9-F207-979314B3E4DC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17DC87-43D0-4431-471E-560498026843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B5F619-9819-833F-B53B-D79B9A781451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내 차 만들기</a:t>
              </a:r>
              <a:endPara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CB599B6-B21B-405A-CDEC-B4E5901F4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50" y="3105835"/>
            <a:ext cx="1421071" cy="1205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9114DD-CC91-37DB-0D75-7E9384F6D82D}"/>
              </a:ext>
            </a:extLst>
          </p:cNvPr>
          <p:cNvSpPr txBox="1"/>
          <p:nvPr/>
        </p:nvSpPr>
        <p:spPr>
          <a:xfrm>
            <a:off x="8683207" y="2109697"/>
            <a:ext cx="3065371" cy="99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Mouseover &amp; </a:t>
            </a:r>
            <a:r>
              <a:rPr lang="en-US" altLang="ko-KR" sz="2000" b="1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Mouseout</a:t>
            </a:r>
            <a:endParaRPr lang="en-US" altLang="ko-KR" sz="2000" b="1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global event 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상세내용 </a:t>
            </a:r>
            <a:b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보여지고 사라짐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884D217-E2EA-BBFD-5E2D-9B525A5A4B6D}"/>
              </a:ext>
            </a:extLst>
          </p:cNvPr>
          <p:cNvGrpSpPr/>
          <p:nvPr/>
        </p:nvGrpSpPr>
        <p:grpSpPr>
          <a:xfrm>
            <a:off x="7518316" y="2040456"/>
            <a:ext cx="1163541" cy="1082538"/>
            <a:chOff x="1194543" y="7095671"/>
            <a:chExt cx="1512281" cy="1512281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B1CBE32B-3FBC-CB4E-6F83-84149EBC5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543" y="7095671"/>
              <a:ext cx="1512281" cy="151228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115D34-8621-3C94-D1D6-537B2C0F4D45}"/>
              </a:ext>
            </a:extLst>
          </p:cNvPr>
          <p:cNvSpPr txBox="1"/>
          <p:nvPr/>
        </p:nvSpPr>
        <p:spPr>
          <a:xfrm>
            <a:off x="8703578" y="3429000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Hover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블투명한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파란 필터 효과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C6FC31-725A-E6C4-C582-4E533A53D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02" y="1427891"/>
            <a:ext cx="6826689" cy="49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2E847B-84B4-58DF-C955-7FBF51E6D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1FD52-8602-28E0-452A-4504A80310D2}"/>
              </a:ext>
            </a:extLst>
          </p:cNvPr>
          <p:cNvSpPr txBox="1"/>
          <p:nvPr/>
        </p:nvSpPr>
        <p:spPr>
          <a:xfrm>
            <a:off x="9386446" y="3476491"/>
            <a:ext cx="3145862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외장 색상 선택 후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360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 °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Times New Roman" panose="02020603050405020304" pitchFamily="18" charset="0"/>
              </a:rPr>
              <a:t> 회전 가능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4DDB84-C737-BB99-9F7D-3EC157F81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5228A-C375-BE41-81D1-CE5B1CF2C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2EC27A-0187-1F0D-66FC-9AE95917DE74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EDC6510-D8EA-B868-978E-4AAAEB2E4470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2876CD-CA03-4747-955D-CE63A57633F8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9235177-23ED-8046-4D6A-D9665D91D260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D9C964B-1352-3CBF-7A9F-7F7F9DA04E1D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내 차 만들기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094B8EE-64DF-4C34-316E-C386419D2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201" y="2167518"/>
            <a:ext cx="869787" cy="8697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730574-A564-864E-E2EC-49F4F1479A93}"/>
              </a:ext>
            </a:extLst>
          </p:cNvPr>
          <p:cNvSpPr txBox="1"/>
          <p:nvPr/>
        </p:nvSpPr>
        <p:spPr>
          <a:xfrm>
            <a:off x="9915988" y="2316220"/>
            <a:ext cx="3145862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외장 색상 선택가능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5ED9E31-F147-A948-B133-C392BAE3DB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5" y="1220652"/>
            <a:ext cx="8415443" cy="503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5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0BF4E6-B65B-EFA0-F112-174C532F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B579DE-0B8C-DCA6-AC9C-08DD59BDF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66C543-1C3A-3A76-1689-5C5A7FF52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CFD812-4776-AB54-25D9-B27CD53FA653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4C6C55-4B63-1816-1556-75AF19E5E839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F1AB088-77E7-1D01-CD85-B478B9271BF3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A89F74-B348-B97D-676D-4053DE478A7D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C58921-BAE4-9F88-F8A8-0CA644795CB3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내 차 만들기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40550BD-9D59-315D-64D3-737D1176F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201" y="2167518"/>
            <a:ext cx="869787" cy="8697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E52A75-8E02-FA46-394B-5ABDEEFF6AFA}"/>
              </a:ext>
            </a:extLst>
          </p:cNvPr>
          <p:cNvSpPr txBox="1"/>
          <p:nvPr/>
        </p:nvSpPr>
        <p:spPr>
          <a:xfrm>
            <a:off x="9915988" y="2316220"/>
            <a:ext cx="3145862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내장 색상 선택가능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AEE49-EE64-5238-DB84-5C05F8AE3684}"/>
              </a:ext>
            </a:extLst>
          </p:cNvPr>
          <p:cNvSpPr txBox="1"/>
          <p:nvPr/>
        </p:nvSpPr>
        <p:spPr>
          <a:xfrm>
            <a:off x="9386446" y="3476491"/>
            <a:ext cx="3145862" cy="168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내장 색상 디자인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자유롭게 선택 가능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0708D0-DA7D-3670-AFC6-A21043DC9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415" y="1227591"/>
            <a:ext cx="8415443" cy="50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0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0BF4E6-B65B-EFA0-F112-174C532F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383880-48B3-54DF-52E4-BE6FFE77E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068879-0883-1F25-1140-CA1B2170B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C7A09-B9FD-1225-5835-DA78BCD6985E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43D1E1-A1C5-8181-578D-90C0C54B1D1F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2218F1-C705-05F7-77AC-6A400DB38324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03F616-DBF9-7224-F122-B1DECCC0B981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8C01806-0F16-EE5C-8153-0FE5F5A3C909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내 차 만들기</a:t>
              </a:r>
            </a:p>
          </p:txBody>
        </p:sp>
      </p:grpSp>
      <p:pic>
        <p:nvPicPr>
          <p:cNvPr id="19" name="그래픽 18" descr="불꽃놀이 단색으로 채워진">
            <a:extLst>
              <a:ext uri="{FF2B5EF4-FFF2-40B4-BE49-F238E27FC236}">
                <a16:creationId xmlns:a16="http://schemas.microsoft.com/office/drawing/2014/main" id="{79D530EC-9142-70D9-A91D-ED61F76FAB5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4202" y="209447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980379-0226-0451-D069-A260B5E30977}"/>
              </a:ext>
            </a:extLst>
          </p:cNvPr>
          <p:cNvSpPr txBox="1"/>
          <p:nvPr/>
        </p:nvSpPr>
        <p:spPr>
          <a:xfrm>
            <a:off x="10171200" y="2330045"/>
            <a:ext cx="3145862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차 만들기 완성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3CEA8A-172B-0B41-5526-3B79A3886E80}"/>
              </a:ext>
            </a:extLst>
          </p:cNvPr>
          <p:cNvSpPr txBox="1"/>
          <p:nvPr/>
        </p:nvSpPr>
        <p:spPr>
          <a:xfrm>
            <a:off x="9386446" y="3476491"/>
            <a:ext cx="3145862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차 만들기 완성 후에도 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다양한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View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지원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1798034-4E90-7C54-537E-65DBC1F0B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260" y="1267961"/>
            <a:ext cx="8415443" cy="498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1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C340C7-80DE-FA8C-4CF2-A6001E96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1C1AE6-1833-35C2-5E0E-146F042C3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D55A2F-708B-6CC6-A655-8F8085C80848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C44D2D-D46F-C396-7FD4-AA1F0E89D030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2657B1-2C93-C579-A0FC-A335BD395ADA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777123-4C3C-23E4-073C-73B4F4C3DB42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1E4CA8-2E6E-F2D4-4EEE-D86CBEE2BBE5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내 차 만들기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3A8B6E3-7D2A-FD43-1EB8-9C51D9586C05}"/>
              </a:ext>
            </a:extLst>
          </p:cNvPr>
          <p:cNvSpPr txBox="1"/>
          <p:nvPr/>
        </p:nvSpPr>
        <p:spPr>
          <a:xfrm>
            <a:off x="5267326" y="1402123"/>
            <a:ext cx="4169282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html 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파일 재사용성 극대화</a:t>
            </a: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59D830-62DE-2B09-76B9-A250F98E459B}"/>
              </a:ext>
            </a:extLst>
          </p:cNvPr>
          <p:cNvSpPr txBox="1"/>
          <p:nvPr/>
        </p:nvSpPr>
        <p:spPr>
          <a:xfrm>
            <a:off x="1543890" y="6172200"/>
            <a:ext cx="699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6E337A-37A0-8732-A38B-27B50FE6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345" y="2334759"/>
            <a:ext cx="2486025" cy="2790825"/>
          </a:xfrm>
          <a:prstGeom prst="rect">
            <a:avLst/>
          </a:prstGeom>
        </p:spPr>
      </p:pic>
      <p:pic>
        <p:nvPicPr>
          <p:cNvPr id="9" name="그래픽 8" descr="확인 표시 단색으로 채워진">
            <a:extLst>
              <a:ext uri="{FF2B5EF4-FFF2-40B4-BE49-F238E27FC236}">
                <a16:creationId xmlns:a16="http://schemas.microsoft.com/office/drawing/2014/main" id="{2785AAC2-99D7-10A3-ACB5-F171AC42A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9516" y="1954503"/>
            <a:ext cx="604475" cy="604475"/>
          </a:xfrm>
          <a:prstGeom prst="rect">
            <a:avLst/>
          </a:prstGeom>
        </p:spPr>
      </p:pic>
      <p:pic>
        <p:nvPicPr>
          <p:cNvPr id="11" name="그래픽 10" descr="확인 표시 단색으로 채워진">
            <a:extLst>
              <a:ext uri="{FF2B5EF4-FFF2-40B4-BE49-F238E27FC236}">
                <a16:creationId xmlns:a16="http://schemas.microsoft.com/office/drawing/2014/main" id="{AD2C3DB0-3556-27FB-BE6E-CA0AF941B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925" y="4061410"/>
            <a:ext cx="604475" cy="604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77AD7C-5DE7-8530-252B-43963DF6D630}"/>
              </a:ext>
            </a:extLst>
          </p:cNvPr>
          <p:cNvSpPr txBox="1"/>
          <p:nvPr/>
        </p:nvSpPr>
        <p:spPr>
          <a:xfrm>
            <a:off x="4782312" y="2558978"/>
            <a:ext cx="5314041" cy="231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차량의 종류가 아무리 많아도</a:t>
            </a: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Html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따로 만들지 않고</a:t>
            </a: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동적으로 페이지를 전부 구현 할 수 있습니다</a:t>
            </a: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127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C340C7-80DE-FA8C-4CF2-A6001E96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1C1AE6-1833-35C2-5E0E-146F042C3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D55A2F-708B-6CC6-A655-8F8085C80848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C44D2D-D46F-C396-7FD4-AA1F0E89D030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2657B1-2C93-C579-A0FC-A335BD395ADA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777123-4C3C-23E4-073C-73B4F4C3DB42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1E4CA8-2E6E-F2D4-4EEE-D86CBEE2BBE5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내 차 만들기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E0F0415-E5B1-D7A3-3ACD-7DF80B722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37" y="1867320"/>
            <a:ext cx="4042445" cy="3941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BF27D-4AF2-8F0A-375D-3C8FC7CCD610}"/>
              </a:ext>
            </a:extLst>
          </p:cNvPr>
          <p:cNvSpPr txBox="1"/>
          <p:nvPr/>
        </p:nvSpPr>
        <p:spPr>
          <a:xfrm>
            <a:off x="1468776" y="1141617"/>
            <a:ext cx="2106997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My Car.html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61591B-CE8D-272C-CF95-CC885A638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883" y="1867319"/>
            <a:ext cx="4501483" cy="39412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A8B6E3-7D2A-FD43-1EB8-9C51D9586C05}"/>
              </a:ext>
            </a:extLst>
          </p:cNvPr>
          <p:cNvSpPr txBox="1"/>
          <p:nvPr/>
        </p:nvSpPr>
        <p:spPr>
          <a:xfrm>
            <a:off x="8056616" y="1220652"/>
            <a:ext cx="2414016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CreateCar.html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E0D19E2-19FF-8E55-F4B3-21F6E93882B6}"/>
              </a:ext>
            </a:extLst>
          </p:cNvPr>
          <p:cNvSpPr/>
          <p:nvPr/>
        </p:nvSpPr>
        <p:spPr>
          <a:xfrm>
            <a:off x="5284457" y="3380748"/>
            <a:ext cx="1435608" cy="5943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59D830-62DE-2B09-76B9-A250F98E459B}"/>
              </a:ext>
            </a:extLst>
          </p:cNvPr>
          <p:cNvSpPr txBox="1"/>
          <p:nvPr/>
        </p:nvSpPr>
        <p:spPr>
          <a:xfrm>
            <a:off x="1543890" y="6172200"/>
            <a:ext cx="699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8E824A-9D39-49F1-519A-1607F4505900}"/>
              </a:ext>
            </a:extLst>
          </p:cNvPr>
          <p:cNvSpPr txBox="1"/>
          <p:nvPr/>
        </p:nvSpPr>
        <p:spPr>
          <a:xfrm>
            <a:off x="1127544" y="5920686"/>
            <a:ext cx="8784552" cy="57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en-US" altLang="ko-KR" sz="2500" dirty="0" err="1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LocalStorage</a:t>
            </a: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활용하여 </a:t>
            </a: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HTML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간 변수를 공유 할 수 있음</a:t>
            </a: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4A2CAE-7F6A-F306-D3FE-14174DC94346}"/>
              </a:ext>
            </a:extLst>
          </p:cNvPr>
          <p:cNvSpPr txBox="1"/>
          <p:nvPr/>
        </p:nvSpPr>
        <p:spPr>
          <a:xfrm>
            <a:off x="4679882" y="374136"/>
            <a:ext cx="24080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en-US" altLang="ko-KR" sz="25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LocalStorage</a:t>
            </a: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]</a:t>
            </a:r>
            <a:endParaRPr lang="ko-KR" altLang="en-US" sz="25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662811-5221-A771-4DDC-2917C39EF93B}"/>
              </a:ext>
            </a:extLst>
          </p:cNvPr>
          <p:cNvSpPr txBox="1"/>
          <p:nvPr/>
        </p:nvSpPr>
        <p:spPr>
          <a:xfrm>
            <a:off x="2967031" y="2129225"/>
            <a:ext cx="1803119" cy="44326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key :  </a:t>
            </a:r>
            <a:r>
              <a:rPr lang="ko-KR" altLang="en-US" b="1" dirty="0" err="1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아이오닉</a:t>
            </a:r>
            <a:r>
              <a:rPr lang="en-US" altLang="ko-KR" b="1" dirty="0">
                <a:solidFill>
                  <a:srgbClr val="FFFF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713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0.16706 -0.194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6" y="-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706 -0.1949 L 0.33411 -0.0094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6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6" grpId="1"/>
      <p:bldP spid="36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C340C7-80DE-FA8C-4CF2-A6001E96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1C1AE6-1833-35C2-5E0E-146F042C3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D55A2F-708B-6CC6-A655-8F8085C80848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C44D2D-D46F-C396-7FD4-AA1F0E89D030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2657B1-2C93-C579-A0FC-A335BD395ADA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777123-4C3C-23E4-073C-73B4F4C3DB42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1E4CA8-2E6E-F2D4-4EEE-D86CBEE2BBE5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내 차 만들기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3A8B6E3-7D2A-FD43-1EB8-9C51D9586C05}"/>
              </a:ext>
            </a:extLst>
          </p:cNvPr>
          <p:cNvSpPr txBox="1"/>
          <p:nvPr/>
        </p:nvSpPr>
        <p:spPr>
          <a:xfrm>
            <a:off x="4888992" y="654778"/>
            <a:ext cx="2414016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CreateCar.html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59D830-62DE-2B09-76B9-A250F98E459B}"/>
              </a:ext>
            </a:extLst>
          </p:cNvPr>
          <p:cNvSpPr txBox="1"/>
          <p:nvPr/>
        </p:nvSpPr>
        <p:spPr>
          <a:xfrm>
            <a:off x="1543890" y="6172200"/>
            <a:ext cx="699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B3DECB-71F2-D336-E2D8-88E14E2A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79" y="1327378"/>
            <a:ext cx="5292826" cy="36727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8216C2-B983-C018-A66D-D4B163B25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79" y="5000156"/>
            <a:ext cx="5292827" cy="1455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42EE91-1270-6DB5-B5A9-1A32736E2D20}"/>
              </a:ext>
            </a:extLst>
          </p:cNvPr>
          <p:cNvSpPr txBox="1"/>
          <p:nvPr/>
        </p:nvSpPr>
        <p:spPr>
          <a:xfrm>
            <a:off x="7094381" y="3490000"/>
            <a:ext cx="5314041" cy="173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버튼 </a:t>
            </a: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div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와 </a:t>
            </a: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for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문을 활용하여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이미지 미리 렌더링 후 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차량의 자연스러운 </a:t>
            </a: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View 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연출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5035E-7B43-C77F-E45F-C5F14FFE620C}"/>
              </a:ext>
            </a:extLst>
          </p:cNvPr>
          <p:cNvSpPr txBox="1"/>
          <p:nvPr/>
        </p:nvSpPr>
        <p:spPr>
          <a:xfrm>
            <a:off x="6506693" y="2006912"/>
            <a:ext cx="5289892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내부 로직으로 자연스러운 연출 구현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53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C3BE62-36BB-832B-3AC2-C847ED6A0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BCC894-165B-3466-B283-F21D97F7C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9954" y="624255"/>
            <a:ext cx="4603155" cy="589083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DF894FD7-F623-8462-D8C3-333B86F5093B}"/>
              </a:ext>
            </a:extLst>
          </p:cNvPr>
          <p:cNvGrpSpPr/>
          <p:nvPr/>
        </p:nvGrpSpPr>
        <p:grpSpPr>
          <a:xfrm>
            <a:off x="1793628" y="1680913"/>
            <a:ext cx="1867323" cy="972307"/>
            <a:chOff x="1793628" y="1680913"/>
            <a:chExt cx="1867323" cy="9723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6A8029D-070C-1317-DF3C-F5487E800747}"/>
                </a:ext>
              </a:extLst>
            </p:cNvPr>
            <p:cNvSpPr/>
            <p:nvPr/>
          </p:nvSpPr>
          <p:spPr>
            <a:xfrm>
              <a:off x="2173043" y="1680913"/>
              <a:ext cx="14879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프로젝트 소개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945A1D-5BF0-682C-95F8-DB2FDA25A0E8}"/>
                </a:ext>
              </a:extLst>
            </p:cNvPr>
            <p:cNvSpPr/>
            <p:nvPr/>
          </p:nvSpPr>
          <p:spPr>
            <a:xfrm>
              <a:off x="1875771" y="1818333"/>
              <a:ext cx="366713" cy="705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49FC341-96A0-B4C2-458D-8335E887BC9E}"/>
                </a:ext>
              </a:extLst>
            </p:cNvPr>
            <p:cNvSpPr/>
            <p:nvPr/>
          </p:nvSpPr>
          <p:spPr>
            <a:xfrm>
              <a:off x="1793628" y="2063581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01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18A4C7-6CEB-F273-0AA8-215323FD8880}"/>
                </a:ext>
              </a:extLst>
            </p:cNvPr>
            <p:cNvSpPr/>
            <p:nvPr/>
          </p:nvSpPr>
          <p:spPr>
            <a:xfrm>
              <a:off x="1992953" y="2063581"/>
              <a:ext cx="12003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주제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270ED4-BAFB-3FFA-4B20-7E931B21EACD}"/>
                </a:ext>
              </a:extLst>
            </p:cNvPr>
            <p:cNvSpPr/>
            <p:nvPr/>
          </p:nvSpPr>
          <p:spPr>
            <a:xfrm>
              <a:off x="1793628" y="2376221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8A1214-5673-3421-4F78-0B20182EDB22}"/>
                </a:ext>
              </a:extLst>
            </p:cNvPr>
            <p:cNvSpPr/>
            <p:nvPr/>
          </p:nvSpPr>
          <p:spPr>
            <a:xfrm>
              <a:off x="1992953" y="2376221"/>
              <a:ext cx="15247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웹페이지 설계 과정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C140C9-0B8E-8B3E-F5E1-FB6D3A709653}"/>
              </a:ext>
            </a:extLst>
          </p:cNvPr>
          <p:cNvGrpSpPr/>
          <p:nvPr/>
        </p:nvGrpSpPr>
        <p:grpSpPr>
          <a:xfrm>
            <a:off x="1793628" y="2845636"/>
            <a:ext cx="1716037" cy="697320"/>
            <a:chOff x="136932" y="801683"/>
            <a:chExt cx="1716037" cy="69732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B2E44B7-EC94-2F92-D29B-2309DCFCFEA3}"/>
                </a:ext>
              </a:extLst>
            </p:cNvPr>
            <p:cNvSpPr/>
            <p:nvPr/>
          </p:nvSpPr>
          <p:spPr>
            <a:xfrm>
              <a:off x="516347" y="801683"/>
              <a:ext cx="10775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역할 분담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67C7B06-6E6D-638D-E7FA-8CAD80BE26C9}"/>
                </a:ext>
              </a:extLst>
            </p:cNvPr>
            <p:cNvSpPr/>
            <p:nvPr/>
          </p:nvSpPr>
          <p:spPr>
            <a:xfrm>
              <a:off x="219075" y="939103"/>
              <a:ext cx="366713" cy="705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1AEFA99-26BE-E125-24ED-17DCB6E9371E}"/>
                </a:ext>
              </a:extLst>
            </p:cNvPr>
            <p:cNvSpPr/>
            <p:nvPr/>
          </p:nvSpPr>
          <p:spPr>
            <a:xfrm>
              <a:off x="136932" y="124901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01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3560DEB-C194-D417-423A-A13E2F15AC55}"/>
                </a:ext>
              </a:extLst>
            </p:cNvPr>
            <p:cNvSpPr/>
            <p:nvPr/>
          </p:nvSpPr>
          <p:spPr>
            <a:xfrm>
              <a:off x="328193" y="1222004"/>
              <a:ext cx="15247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역할별 맡은 페이지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18A1F9D-B833-8B3E-0618-98972210FDE6}"/>
              </a:ext>
            </a:extLst>
          </p:cNvPr>
          <p:cNvGrpSpPr/>
          <p:nvPr/>
        </p:nvGrpSpPr>
        <p:grpSpPr>
          <a:xfrm>
            <a:off x="1793628" y="5728921"/>
            <a:ext cx="1785180" cy="338554"/>
            <a:chOff x="1890923" y="5439300"/>
            <a:chExt cx="1785180" cy="33855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4DAAF20-D33C-2851-1832-0656D08CF655}"/>
                </a:ext>
              </a:extLst>
            </p:cNvPr>
            <p:cNvSpPr/>
            <p:nvPr/>
          </p:nvSpPr>
          <p:spPr>
            <a:xfrm>
              <a:off x="2188195" y="5439300"/>
              <a:ext cx="14879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프로젝트 후기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BF35539-7EFB-459B-91BE-80F096B39EAE}"/>
                </a:ext>
              </a:extLst>
            </p:cNvPr>
            <p:cNvSpPr/>
            <p:nvPr/>
          </p:nvSpPr>
          <p:spPr>
            <a:xfrm>
              <a:off x="1890923" y="5576720"/>
              <a:ext cx="366713" cy="705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12D93C4-8DC8-2EF8-61BD-684002B0F838}"/>
              </a:ext>
            </a:extLst>
          </p:cNvPr>
          <p:cNvGrpSpPr/>
          <p:nvPr/>
        </p:nvGrpSpPr>
        <p:grpSpPr>
          <a:xfrm>
            <a:off x="1760556" y="3789457"/>
            <a:ext cx="2566146" cy="1626903"/>
            <a:chOff x="1782493" y="3763374"/>
            <a:chExt cx="2566146" cy="1626903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E54BB08-82D3-779F-EE6D-8D80B523C696}"/>
                </a:ext>
              </a:extLst>
            </p:cNvPr>
            <p:cNvGrpSpPr/>
            <p:nvPr/>
          </p:nvGrpSpPr>
          <p:grpSpPr>
            <a:xfrm>
              <a:off x="1793628" y="3763374"/>
              <a:ext cx="2555011" cy="1047583"/>
              <a:chOff x="1793628" y="3763374"/>
              <a:chExt cx="2555011" cy="1047583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D119737B-1E08-5AA0-592A-3FCE945E5908}"/>
                  </a:ext>
                </a:extLst>
              </p:cNvPr>
              <p:cNvSpPr/>
              <p:nvPr/>
            </p:nvSpPr>
            <p:spPr>
              <a:xfrm>
                <a:off x="2173043" y="3763374"/>
                <a:ext cx="21755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페이지 핵심기능 소개</a:t>
                </a:r>
                <a:endPara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D3B0D47-0EDD-CBE6-BF3A-A307D3DC224F}"/>
                  </a:ext>
                </a:extLst>
              </p:cNvPr>
              <p:cNvSpPr/>
              <p:nvPr/>
            </p:nvSpPr>
            <p:spPr>
              <a:xfrm>
                <a:off x="1875771" y="3900794"/>
                <a:ext cx="366713" cy="7054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7EB18ED-D256-11F3-FF03-62EBD47E44DF}"/>
                  </a:ext>
                </a:extLst>
              </p:cNvPr>
              <p:cNvSpPr/>
              <p:nvPr/>
            </p:nvSpPr>
            <p:spPr>
              <a:xfrm>
                <a:off x="1793628" y="4033730"/>
                <a:ext cx="28405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7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01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6ED3954-4449-D621-3A42-E5148AA1CA54}"/>
                  </a:ext>
                </a:extLst>
              </p:cNvPr>
              <p:cNvSpPr/>
              <p:nvPr/>
            </p:nvSpPr>
            <p:spPr>
              <a:xfrm>
                <a:off x="1992953" y="4033730"/>
                <a:ext cx="100860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메인 페이지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26DF4CD-62CC-D933-ABC5-4D41EFE48DAB}"/>
                  </a:ext>
                </a:extLst>
              </p:cNvPr>
              <p:cNvSpPr/>
              <p:nvPr/>
            </p:nvSpPr>
            <p:spPr>
              <a:xfrm>
                <a:off x="1793628" y="4278984"/>
                <a:ext cx="28405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7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YouandiModern HeadRegular" panose="02020603020101020101" pitchFamily="18" charset="-127"/>
                    <a:ea typeface="YouandiModern HeadRegular" panose="02020603020101020101" pitchFamily="18" charset="-127"/>
                  </a:rPr>
                  <a:t>02</a:t>
                </a:r>
                <a:endParaRPr lang="ko-KR" altLang="en-US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E744205-B58C-0C72-3E18-85772E4111CF}"/>
                  </a:ext>
                </a:extLst>
              </p:cNvPr>
              <p:cNvSpPr/>
              <p:nvPr/>
            </p:nvSpPr>
            <p:spPr>
              <a:xfrm>
                <a:off x="1992953" y="4278984"/>
                <a:ext cx="16786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글로벌 이벤트 페이지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3B29098-5953-E760-EC9F-9D8633371CCC}"/>
                  </a:ext>
                </a:extLst>
              </p:cNvPr>
              <p:cNvSpPr/>
              <p:nvPr/>
            </p:nvSpPr>
            <p:spPr>
              <a:xfrm>
                <a:off x="1793628" y="4572756"/>
                <a:ext cx="284052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7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03</a:t>
                </a:r>
                <a:endParaRPr lang="ko-KR" altLang="en-US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D4A0762-1E7C-6E21-5CB0-FE2679A59AC9}"/>
                  </a:ext>
                </a:extLst>
              </p:cNvPr>
              <p:cNvSpPr/>
              <p:nvPr/>
            </p:nvSpPr>
            <p:spPr>
              <a:xfrm>
                <a:off x="1984889" y="4533958"/>
                <a:ext cx="183896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회원가입</a:t>
                </a:r>
                <a:r>
                  <a:rPr lang="en-US" altLang="ko-KR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/</a:t>
                </a:r>
                <a:r>
                  <a:rPr lang="ko-KR" altLang="en-US" sz="12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ea typeface="YouandiModern HeadRegular" panose="02020603020101020101" pitchFamily="18" charset="-127"/>
                  </a:rPr>
                  <a:t>로그인 시스템</a:t>
                </a:r>
                <a:endPara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6979080-F626-3EFE-7ECC-345D6D68871C}"/>
                </a:ext>
              </a:extLst>
            </p:cNvPr>
            <p:cNvSpPr/>
            <p:nvPr/>
          </p:nvSpPr>
          <p:spPr>
            <a:xfrm>
              <a:off x="1793628" y="4859715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04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3DDAF71-4E2F-627E-24CE-84A4DC481074}"/>
                </a:ext>
              </a:extLst>
            </p:cNvPr>
            <p:cNvSpPr/>
            <p:nvPr/>
          </p:nvSpPr>
          <p:spPr>
            <a:xfrm>
              <a:off x="1984889" y="4821244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내 차 만들기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83CB08-04DF-4119-FB25-2CB7FF0E625F}"/>
                </a:ext>
              </a:extLst>
            </p:cNvPr>
            <p:cNvSpPr/>
            <p:nvPr/>
          </p:nvSpPr>
          <p:spPr>
            <a:xfrm>
              <a:off x="1782493" y="5151749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05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466A30-A2E2-6303-BED2-CFE78F619E0F}"/>
                </a:ext>
              </a:extLst>
            </p:cNvPr>
            <p:cNvSpPr/>
            <p:nvPr/>
          </p:nvSpPr>
          <p:spPr>
            <a:xfrm>
              <a:off x="1973754" y="5113278"/>
              <a:ext cx="204735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고객지원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ea typeface="YouandiModern HeadRegular" panose="02020603020101020101" pitchFamily="18" charset="-127"/>
                </a:rPr>
                <a:t>문의사항 게시판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5ED1B1B-16A4-CBD8-E922-EBF77545E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5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404 0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9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731094B-CC0C-5BE1-BF14-6B446FE93DEA}"/>
              </a:ext>
            </a:extLst>
          </p:cNvPr>
          <p:cNvSpPr txBox="1"/>
          <p:nvPr/>
        </p:nvSpPr>
        <p:spPr>
          <a:xfrm>
            <a:off x="7395421" y="4843639"/>
            <a:ext cx="4713257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고객센터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contents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화면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고정 아이콘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고객센터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&gt; 1:1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문의하기 버튼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              </a:t>
            </a:r>
            <a:r>
              <a:rPr lang="ko-KR" altLang="en-US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문의관련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게시판 이동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8A9322-9D31-DAE9-D61D-4D608A5BE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2CE83F-82EB-AED1-6CA3-D75E3FEAB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962" y="241899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F2AA16-3F2D-569A-0398-40CAC11AB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896" y="246076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379520A-45B8-BABF-3B11-33AB864AFA06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0BFBC1-3701-9990-E278-63F18E14795A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F273B8-C7DE-28D9-F207-979314B3E4DC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617DC87-43D0-4431-471E-560498026843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B5F619-9819-833F-B53B-D79B9A781451}"/>
                </a:ext>
              </a:extLst>
            </p:cNvPr>
            <p:cNvSpPr/>
            <p:nvPr/>
          </p:nvSpPr>
          <p:spPr>
            <a:xfrm>
              <a:off x="10225788" y="427150"/>
              <a:ext cx="16305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고객센터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문의게시판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3C1BF87-CBB9-55EE-A699-21BEE5905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52" y="1313546"/>
            <a:ext cx="4713258" cy="3165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DA3C88-3AEF-50B7-2836-E1003F39A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94" y="3370151"/>
            <a:ext cx="4636837" cy="31289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5D4833-FA99-2ECE-4168-138E19F10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481" y="3953931"/>
            <a:ext cx="713423" cy="7134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CB599B6-B21B-405A-CDEC-B4E5901F40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55" y="2648225"/>
            <a:ext cx="1421071" cy="1205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9114DD-CC91-37DB-0D75-7E9384F6D82D}"/>
              </a:ext>
            </a:extLst>
          </p:cNvPr>
          <p:cNvSpPr txBox="1"/>
          <p:nvPr/>
        </p:nvSpPr>
        <p:spPr>
          <a:xfrm>
            <a:off x="8560312" y="1652087"/>
            <a:ext cx="3065371" cy="99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Mouseover &amp; </a:t>
            </a:r>
            <a:r>
              <a:rPr lang="en-US" altLang="ko-KR" sz="2000" b="1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Mouseout</a:t>
            </a:r>
            <a:endParaRPr lang="en-US" altLang="ko-KR" sz="2000" b="1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global event 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상세내용 </a:t>
            </a:r>
            <a:b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보여지고 사라짐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884D217-E2EA-BBFD-5E2D-9B525A5A4B6D}"/>
              </a:ext>
            </a:extLst>
          </p:cNvPr>
          <p:cNvGrpSpPr/>
          <p:nvPr/>
        </p:nvGrpSpPr>
        <p:grpSpPr>
          <a:xfrm>
            <a:off x="7395421" y="1582846"/>
            <a:ext cx="1163541" cy="1082538"/>
            <a:chOff x="1194543" y="7095671"/>
            <a:chExt cx="1512281" cy="1512281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B1CBE32B-3FBC-CB4E-6F83-84149EBC5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4543" y="7095671"/>
              <a:ext cx="1512281" cy="151228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115D34-8621-3C94-D1D6-537B2C0F4D45}"/>
              </a:ext>
            </a:extLst>
          </p:cNvPr>
          <p:cNvSpPr txBox="1"/>
          <p:nvPr/>
        </p:nvSpPr>
        <p:spPr>
          <a:xfrm>
            <a:off x="8580683" y="2971390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Hover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블투명한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파란 필터 효과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CF562-2462-0BCB-100B-B4A7B5CF47E1}"/>
              </a:ext>
            </a:extLst>
          </p:cNvPr>
          <p:cNvSpPr txBox="1"/>
          <p:nvPr/>
        </p:nvSpPr>
        <p:spPr>
          <a:xfrm>
            <a:off x="8590531" y="3926912"/>
            <a:ext cx="30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Members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글쓰기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삭제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답변 기능</a:t>
            </a:r>
          </a:p>
        </p:txBody>
      </p:sp>
    </p:spTree>
    <p:extLst>
      <p:ext uri="{BB962C8B-B14F-4D97-AF65-F5344CB8AC3E}">
        <p14:creationId xmlns:p14="http://schemas.microsoft.com/office/powerpoint/2010/main" val="293154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D6CD6C-6001-AE61-380A-FB751FC24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23ABFA-0F2B-AFB7-17DB-8CE7A58A90EC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4E2BC06-5A6F-91A5-AE11-1E3E2345AA02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89C76F-CBF3-89FD-BA47-9295B8B8A74B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8834930-2267-D4EE-F4E8-8A3A594B0359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E998E1-03D7-3C25-0745-C7F0D9A97F9C}"/>
                </a:ext>
              </a:extLst>
            </p:cNvPr>
            <p:cNvSpPr/>
            <p:nvPr/>
          </p:nvSpPr>
          <p:spPr>
            <a:xfrm>
              <a:off x="10225788" y="427150"/>
              <a:ext cx="16305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고객센터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문의게시판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ACAE2E6-9D6B-869D-14A5-DAF784B6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3" y="2130410"/>
            <a:ext cx="6088175" cy="44410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F705023-672F-3A77-B864-C7074C289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27" y="4019550"/>
            <a:ext cx="713423" cy="713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D43B32-1466-7823-573A-1E111E0D069F}"/>
              </a:ext>
            </a:extLst>
          </p:cNvPr>
          <p:cNvSpPr txBox="1"/>
          <p:nvPr/>
        </p:nvSpPr>
        <p:spPr>
          <a:xfrm>
            <a:off x="8736666" y="2766894"/>
            <a:ext cx="30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Board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글쓰기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삭제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답변 기능</a:t>
            </a:r>
          </a:p>
        </p:txBody>
      </p:sp>
      <p:pic>
        <p:nvPicPr>
          <p:cNvPr id="27" name="Object 2">
            <a:extLst>
              <a:ext uri="{FF2B5EF4-FFF2-40B4-BE49-F238E27FC236}">
                <a16:creationId xmlns:a16="http://schemas.microsoft.com/office/drawing/2014/main" id="{3A087D03-B627-2618-F7C0-B0B9EB926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924" y="2637991"/>
            <a:ext cx="1082538" cy="10825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0C96F08-805A-780F-3272-AD78277F0427}"/>
              </a:ext>
            </a:extLst>
          </p:cNvPr>
          <p:cNvSpPr txBox="1"/>
          <p:nvPr/>
        </p:nvSpPr>
        <p:spPr>
          <a:xfrm>
            <a:off x="8736665" y="4059441"/>
            <a:ext cx="3065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Members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 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Board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정보 관리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9C3A3B-59A6-3555-1557-0EABA129DF33}"/>
              </a:ext>
            </a:extLst>
          </p:cNvPr>
          <p:cNvSpPr txBox="1"/>
          <p:nvPr/>
        </p:nvSpPr>
        <p:spPr>
          <a:xfrm>
            <a:off x="2369067" y="1328361"/>
            <a:ext cx="2414016" cy="57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 기능</a:t>
            </a: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036B453-8B6E-035E-E366-4E866E9375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C22A271-5E1F-46CC-4AB0-B6DA40819E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291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D6CD6C-6001-AE61-380A-FB751FC24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23ABFA-0F2B-AFB7-17DB-8CE7A58A90EC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4E2BC06-5A6F-91A5-AE11-1E3E2345AA02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89C76F-CBF3-89FD-BA47-9295B8B8A74B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8834930-2267-D4EE-F4E8-8A3A594B0359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E998E1-03D7-3C25-0745-C7F0D9A97F9C}"/>
                </a:ext>
              </a:extLst>
            </p:cNvPr>
            <p:cNvSpPr/>
            <p:nvPr/>
          </p:nvSpPr>
          <p:spPr>
            <a:xfrm>
              <a:off x="10225788" y="427150"/>
              <a:ext cx="16305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고객센터</a:t>
              </a:r>
              <a:r>
                <a:rPr lang="en-US" altLang="ko-KR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/</a:t>
              </a:r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문의게시판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A2E8F3E-2B58-9F63-20F0-0AA005F65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1" y="2363570"/>
            <a:ext cx="5841934" cy="34960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2C012A-0107-EA9C-E6C4-77DBFD847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97" y="2363571"/>
            <a:ext cx="5841935" cy="3496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9F88B-9865-E287-4D02-EFCED7158E36}"/>
              </a:ext>
            </a:extLst>
          </p:cNvPr>
          <p:cNvSpPr txBox="1"/>
          <p:nvPr/>
        </p:nvSpPr>
        <p:spPr>
          <a:xfrm>
            <a:off x="2369067" y="1449986"/>
            <a:ext cx="2414016" cy="57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기능</a:t>
            </a: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42BAE-F3E8-21C7-08A3-26272BA5F59F}"/>
              </a:ext>
            </a:extLst>
          </p:cNvPr>
          <p:cNvSpPr txBox="1"/>
          <p:nvPr/>
        </p:nvSpPr>
        <p:spPr>
          <a:xfrm>
            <a:off x="8130993" y="1449986"/>
            <a:ext cx="2414016" cy="579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게시글 관리 기능</a:t>
            </a:r>
            <a:endParaRPr lang="en-US" altLang="ko-KR" sz="25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769BFB-3361-626F-5E65-F82876EE6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148607-DBF8-153A-0A99-EDE931339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91292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C340C7-80DE-FA8C-4CF2-A6001E96A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1C1AE6-1833-35C2-5E0E-146F042C3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D55A2F-708B-6CC6-A655-8F8085C80848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C44D2D-D46F-C396-7FD4-AA1F0E89D030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2657B1-2C93-C579-A0FC-A335BD395ADA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777123-4C3C-23E4-073C-73B4F4C3DB42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71E4CA8-2E6E-F2D4-4EEE-D86CBEE2BBE5}"/>
                </a:ext>
              </a:extLst>
            </p:cNvPr>
            <p:cNvSpPr/>
            <p:nvPr/>
          </p:nvSpPr>
          <p:spPr>
            <a:xfrm>
              <a:off x="10225788" y="427150"/>
              <a:ext cx="10631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내 차 만들기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3A8B6E3-7D2A-FD43-1EB8-9C51D9586C05}"/>
              </a:ext>
            </a:extLst>
          </p:cNvPr>
          <p:cNvSpPr txBox="1"/>
          <p:nvPr/>
        </p:nvSpPr>
        <p:spPr>
          <a:xfrm>
            <a:off x="4888992" y="654778"/>
            <a:ext cx="2414016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fag.html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59D830-62DE-2B09-76B9-A250F98E459B}"/>
              </a:ext>
            </a:extLst>
          </p:cNvPr>
          <p:cNvSpPr txBox="1"/>
          <p:nvPr/>
        </p:nvSpPr>
        <p:spPr>
          <a:xfrm>
            <a:off x="1543890" y="6172200"/>
            <a:ext cx="699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2EE91-1270-6DB5-B5A9-1A32736E2D20}"/>
              </a:ext>
            </a:extLst>
          </p:cNvPr>
          <p:cNvSpPr txBox="1"/>
          <p:nvPr/>
        </p:nvSpPr>
        <p:spPr>
          <a:xfrm>
            <a:off x="7094381" y="3429000"/>
            <a:ext cx="5314041" cy="231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배열</a:t>
            </a: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+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객체 구조로 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 게시글 정보 관리 가능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Display : block, none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으로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다이나믹한</a:t>
            </a: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부가기능 제공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5035E-7B43-C77F-E45F-C5F14FFE620C}"/>
              </a:ext>
            </a:extLst>
          </p:cNvPr>
          <p:cNvSpPr txBox="1"/>
          <p:nvPr/>
        </p:nvSpPr>
        <p:spPr>
          <a:xfrm>
            <a:off x="6506693" y="2006912"/>
            <a:ext cx="5289892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게시판 기능 동적 구현 가능</a:t>
            </a: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980A9C-A3BF-4AA4-46A8-FB5B0EFB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742260"/>
            <a:ext cx="6181725" cy="39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42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A6D0D80-D41B-99EE-A776-C4682F4D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1" y="1317370"/>
            <a:ext cx="8377977" cy="53245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1D3E92-0F72-9E66-688E-900564AF1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E4BF53-C2E6-26D1-A431-2D71CC168BBA}"/>
              </a:ext>
            </a:extLst>
          </p:cNvPr>
          <p:cNvSpPr txBox="1"/>
          <p:nvPr/>
        </p:nvSpPr>
        <p:spPr>
          <a:xfrm>
            <a:off x="280831" y="-7901"/>
            <a:ext cx="3723165" cy="106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프로젝트 후기</a:t>
            </a:r>
            <a:endParaRPr lang="en-US" altLang="ko-KR" sz="5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75257C-2172-BBAA-A439-BB730421F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89" y="-409217"/>
            <a:ext cx="1726587" cy="17265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956800-1708-0ED9-CC21-0B4317A68ED1}"/>
              </a:ext>
            </a:extLst>
          </p:cNvPr>
          <p:cNvSpPr txBox="1"/>
          <p:nvPr/>
        </p:nvSpPr>
        <p:spPr>
          <a:xfrm>
            <a:off x="9706302" y="1139386"/>
            <a:ext cx="2485698" cy="21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조장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김동완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전경환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   </a:t>
            </a:r>
            <a:r>
              <a:rPr lang="ko-KR" altLang="en-US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장원희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        </a:t>
            </a:r>
            <a:r>
              <a:rPr lang="ko-KR" altLang="en-US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전혜성</a:t>
            </a:r>
            <a:endParaRPr lang="en-US" altLang="ko-KR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86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739F1D-68F9-E1FF-D375-CD1B38F3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2" y="1572984"/>
            <a:ext cx="10123055" cy="109673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2385CC-A1F8-D016-6FE1-BDAEA6A03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8" name="그림 7" descr="상징, 로고, 엠블럼, 등록 상표이(가) 표시된 사진&#10;&#10;자동 생성된 설명">
            <a:extLst>
              <a:ext uri="{FF2B5EF4-FFF2-40B4-BE49-F238E27FC236}">
                <a16:creationId xmlns:a16="http://schemas.microsoft.com/office/drawing/2014/main" id="{759769AA-3055-BC47-8B71-46FDDFD2E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50" y="3601141"/>
            <a:ext cx="1621802" cy="1621802"/>
          </a:xfrm>
          <a:prstGeom prst="rect">
            <a:avLst/>
          </a:prstGeom>
        </p:spPr>
      </p:pic>
      <p:pic>
        <p:nvPicPr>
          <p:cNvPr id="10" name="그림 9" descr="상징, 로고, 원, 엠블럼이(가) 표시된 사진&#10;&#10;자동 생성된 설명">
            <a:extLst>
              <a:ext uri="{FF2B5EF4-FFF2-40B4-BE49-F238E27FC236}">
                <a16:creationId xmlns:a16="http://schemas.microsoft.com/office/drawing/2014/main" id="{AC368429-C03F-793A-83F9-585C8498C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72" y="3775471"/>
            <a:ext cx="1533905" cy="1273141"/>
          </a:xfrm>
          <a:prstGeom prst="rect">
            <a:avLst/>
          </a:prstGeom>
        </p:spPr>
      </p:pic>
      <p:pic>
        <p:nvPicPr>
          <p:cNvPr id="14" name="그림 13" descr="상징, 로고, 엠블럼, 원이(가) 표시된 사진&#10;&#10;자동 생성된 설명">
            <a:extLst>
              <a:ext uri="{FF2B5EF4-FFF2-40B4-BE49-F238E27FC236}">
                <a16:creationId xmlns:a16="http://schemas.microsoft.com/office/drawing/2014/main" id="{32D48B23-392D-7943-AD4C-B3F0DEC5F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3" y="3671532"/>
            <a:ext cx="1910952" cy="1481017"/>
          </a:xfrm>
          <a:prstGeom prst="rect">
            <a:avLst/>
          </a:prstGeom>
        </p:spPr>
      </p:pic>
      <p:pic>
        <p:nvPicPr>
          <p:cNvPr id="16" name="그림 15" descr="원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FFFB4E06-D674-CF11-F7AC-673FE4CFD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995" y="3775471"/>
            <a:ext cx="1324342" cy="1324342"/>
          </a:xfrm>
          <a:prstGeom prst="rect">
            <a:avLst/>
          </a:prstGeom>
        </p:spPr>
      </p:pic>
      <p:pic>
        <p:nvPicPr>
          <p:cNvPr id="18" name="그림 17" descr="로고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2975F117-23F7-0291-986C-939AB3B3D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70" y="3429000"/>
            <a:ext cx="1966084" cy="1966084"/>
          </a:xfrm>
          <a:prstGeom prst="rect">
            <a:avLst/>
          </a:prstGeom>
        </p:spPr>
      </p:pic>
      <p:pic>
        <p:nvPicPr>
          <p:cNvPr id="20" name="그림 19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90E8765E-085E-E375-3BBA-B54BFA24F7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47" y="3722990"/>
            <a:ext cx="1910952" cy="12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40599 -0.3099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9" y="-15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5039 -0.2990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-1495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0931 -0.300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-150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08659 -0.300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-150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0.26276 -0.3032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38" y="-151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4125 -0.3030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-1516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CD32626-CED2-9775-0395-C9EF8BF60A12}"/>
              </a:ext>
            </a:extLst>
          </p:cNvPr>
          <p:cNvSpPr txBox="1"/>
          <p:nvPr/>
        </p:nvSpPr>
        <p:spPr>
          <a:xfrm>
            <a:off x="5277872" y="3882236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7004066-42A2-7CBF-C2B9-920E8850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42" name="그림 41" descr="자동차, 차량, 바퀴, 육상 차량이(가) 표시된 사진&#10;&#10;자동 생성된 설명">
            <a:extLst>
              <a:ext uri="{FF2B5EF4-FFF2-40B4-BE49-F238E27FC236}">
                <a16:creationId xmlns:a16="http://schemas.microsoft.com/office/drawing/2014/main" id="{ADE0A7CE-2FDB-214C-6A10-7E59E7672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11" y="2075340"/>
            <a:ext cx="3564899" cy="195311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6FDFA13-F9E2-560A-F1BA-2CCB13A83B07}"/>
              </a:ext>
            </a:extLst>
          </p:cNvPr>
          <p:cNvSpPr txBox="1"/>
          <p:nvPr/>
        </p:nvSpPr>
        <p:spPr>
          <a:xfrm>
            <a:off x="4891805" y="2886733"/>
            <a:ext cx="141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메인 페이지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650F01-8A28-FA96-2ECE-BD69D8B9D258}"/>
              </a:ext>
            </a:extLst>
          </p:cNvPr>
          <p:cNvSpPr txBox="1"/>
          <p:nvPr/>
        </p:nvSpPr>
        <p:spPr>
          <a:xfrm>
            <a:off x="7666096" y="5082073"/>
            <a:ext cx="141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 시스템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859C32-498F-561D-6CC5-133E4405755C}"/>
              </a:ext>
            </a:extLst>
          </p:cNvPr>
          <p:cNvSpPr txBox="1"/>
          <p:nvPr/>
        </p:nvSpPr>
        <p:spPr>
          <a:xfrm>
            <a:off x="1347500" y="966288"/>
            <a:ext cx="237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글로벌 이벤트 페이지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D1820B-EF2C-5C08-95E2-7A5D2FDE3F3A}"/>
              </a:ext>
            </a:extLst>
          </p:cNvPr>
          <p:cNvSpPr txBox="1"/>
          <p:nvPr/>
        </p:nvSpPr>
        <p:spPr>
          <a:xfrm>
            <a:off x="7698635" y="966288"/>
            <a:ext cx="148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차 만들기</a:t>
            </a: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52518573-391F-F9CF-E1B2-DADBDB1ED464}"/>
              </a:ext>
            </a:extLst>
          </p:cNvPr>
          <p:cNvSpPr/>
          <p:nvPr/>
        </p:nvSpPr>
        <p:spPr>
          <a:xfrm rot="16200000">
            <a:off x="5375373" y="3436443"/>
            <a:ext cx="427838" cy="3693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CB0F4-0F5D-FB04-1166-1765E8ECBE23}"/>
              </a:ext>
            </a:extLst>
          </p:cNvPr>
          <p:cNvSpPr txBox="1"/>
          <p:nvPr/>
        </p:nvSpPr>
        <p:spPr>
          <a:xfrm>
            <a:off x="1238386" y="5082073"/>
            <a:ext cx="2595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고객 지원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/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문의게시판</a:t>
            </a:r>
          </a:p>
        </p:txBody>
      </p:sp>
      <p:sp>
        <p:nvSpPr>
          <p:cNvPr id="6" name="화살표: 위쪽/아래쪽 5">
            <a:extLst>
              <a:ext uri="{FF2B5EF4-FFF2-40B4-BE49-F238E27FC236}">
                <a16:creationId xmlns:a16="http://schemas.microsoft.com/office/drawing/2014/main" id="{261E5D0C-395A-0403-3E93-83EE9AF89CA1}"/>
              </a:ext>
            </a:extLst>
          </p:cNvPr>
          <p:cNvSpPr/>
          <p:nvPr/>
        </p:nvSpPr>
        <p:spPr>
          <a:xfrm rot="2782006">
            <a:off x="6715233" y="1508376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F65E7B45-157C-BF8C-9D5C-E3F951B975B2}"/>
              </a:ext>
            </a:extLst>
          </p:cNvPr>
          <p:cNvSpPr/>
          <p:nvPr/>
        </p:nvSpPr>
        <p:spPr>
          <a:xfrm rot="18908790">
            <a:off x="4161163" y="1459103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/아래쪽 7">
            <a:extLst>
              <a:ext uri="{FF2B5EF4-FFF2-40B4-BE49-F238E27FC236}">
                <a16:creationId xmlns:a16="http://schemas.microsoft.com/office/drawing/2014/main" id="{348BF817-8F11-07AF-D871-C667CFE812D0}"/>
              </a:ext>
            </a:extLst>
          </p:cNvPr>
          <p:cNvSpPr/>
          <p:nvPr/>
        </p:nvSpPr>
        <p:spPr>
          <a:xfrm rot="18908790">
            <a:off x="6640209" y="3103001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위쪽/아래쪽 8">
            <a:extLst>
              <a:ext uri="{FF2B5EF4-FFF2-40B4-BE49-F238E27FC236}">
                <a16:creationId xmlns:a16="http://schemas.microsoft.com/office/drawing/2014/main" id="{7691197A-DDE7-F299-2BB1-26C27034E501}"/>
              </a:ext>
            </a:extLst>
          </p:cNvPr>
          <p:cNvSpPr/>
          <p:nvPr/>
        </p:nvSpPr>
        <p:spPr>
          <a:xfrm rot="13322627">
            <a:off x="4133152" y="3107246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/아래쪽 10">
            <a:extLst>
              <a:ext uri="{FF2B5EF4-FFF2-40B4-BE49-F238E27FC236}">
                <a16:creationId xmlns:a16="http://schemas.microsoft.com/office/drawing/2014/main" id="{9152EFF9-0285-39DE-F5DB-7905892BACE5}"/>
              </a:ext>
            </a:extLst>
          </p:cNvPr>
          <p:cNvSpPr/>
          <p:nvPr/>
        </p:nvSpPr>
        <p:spPr>
          <a:xfrm>
            <a:off x="2346542" y="158007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쪽/아래쪽 11">
            <a:extLst>
              <a:ext uri="{FF2B5EF4-FFF2-40B4-BE49-F238E27FC236}">
                <a16:creationId xmlns:a16="http://schemas.microsoft.com/office/drawing/2014/main" id="{CF1BF044-5FCA-18CB-F407-15D117AC70D8}"/>
              </a:ext>
            </a:extLst>
          </p:cNvPr>
          <p:cNvSpPr/>
          <p:nvPr/>
        </p:nvSpPr>
        <p:spPr>
          <a:xfrm>
            <a:off x="8185620" y="161315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위쪽/아래쪽 12">
            <a:extLst>
              <a:ext uri="{FF2B5EF4-FFF2-40B4-BE49-F238E27FC236}">
                <a16:creationId xmlns:a16="http://schemas.microsoft.com/office/drawing/2014/main" id="{A05DE0FF-FA18-99CA-F78B-CCAC3A186A64}"/>
              </a:ext>
            </a:extLst>
          </p:cNvPr>
          <p:cNvSpPr/>
          <p:nvPr/>
        </p:nvSpPr>
        <p:spPr>
          <a:xfrm rot="5400000">
            <a:off x="5537327" y="-34993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위쪽/아래쪽 13">
            <a:extLst>
              <a:ext uri="{FF2B5EF4-FFF2-40B4-BE49-F238E27FC236}">
                <a16:creationId xmlns:a16="http://schemas.microsoft.com/office/drawing/2014/main" id="{FA845D79-8923-CCB9-CFE4-0E0A086EC59C}"/>
              </a:ext>
            </a:extLst>
          </p:cNvPr>
          <p:cNvSpPr/>
          <p:nvPr/>
        </p:nvSpPr>
        <p:spPr>
          <a:xfrm rot="5400000">
            <a:off x="5426323" y="3797126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F6A59EC6-5BB5-940F-3481-C319B407BB56}"/>
              </a:ext>
            </a:extLst>
          </p:cNvPr>
          <p:cNvSpPr/>
          <p:nvPr/>
        </p:nvSpPr>
        <p:spPr>
          <a:xfrm rot="18908790">
            <a:off x="9555509" y="1298557"/>
            <a:ext cx="247246" cy="106519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289C1C90-FF0E-0A09-4110-21A61B351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50" y="3835028"/>
            <a:ext cx="1494308" cy="1494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E66C68-0B0F-485E-B624-BB50D673AC87}"/>
              </a:ext>
            </a:extLst>
          </p:cNvPr>
          <p:cNvSpPr txBox="1"/>
          <p:nvPr/>
        </p:nvSpPr>
        <p:spPr>
          <a:xfrm>
            <a:off x="0" y="231686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웹사이트 설계 방향</a:t>
            </a:r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8F7CBF36-0D86-735F-437A-70E6F21622EA}"/>
              </a:ext>
            </a:extLst>
          </p:cNvPr>
          <p:cNvSpPr/>
          <p:nvPr/>
        </p:nvSpPr>
        <p:spPr>
          <a:xfrm>
            <a:off x="6948418" y="2960514"/>
            <a:ext cx="2474403" cy="28625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5041DE-328E-3D99-9F9D-ED68CB02E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CDAFEC-DD6B-669A-92D6-A88EB6637561}"/>
              </a:ext>
            </a:extLst>
          </p:cNvPr>
          <p:cNvSpPr txBox="1"/>
          <p:nvPr/>
        </p:nvSpPr>
        <p:spPr>
          <a:xfrm>
            <a:off x="5277872" y="3882236"/>
            <a:ext cx="181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</a:t>
            </a:r>
            <a:endParaRPr lang="en-US" altLang="ko-KR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6" name="그림 5" descr="자동차, 차량, 바퀴, 육상 차량이(가) 표시된 사진&#10;&#10;자동 생성된 설명">
            <a:extLst>
              <a:ext uri="{FF2B5EF4-FFF2-40B4-BE49-F238E27FC236}">
                <a16:creationId xmlns:a16="http://schemas.microsoft.com/office/drawing/2014/main" id="{69339FB2-DBB7-B1F5-19E6-D603FFE6D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11" y="2075340"/>
            <a:ext cx="3564899" cy="1953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8D4FF-FB32-8944-1A80-9ED741DA1F89}"/>
              </a:ext>
            </a:extLst>
          </p:cNvPr>
          <p:cNvSpPr txBox="1"/>
          <p:nvPr/>
        </p:nvSpPr>
        <p:spPr>
          <a:xfrm>
            <a:off x="4891805" y="2886733"/>
            <a:ext cx="141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메인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8A316-EA9B-9D9E-8D98-BBE6D44F38C8}"/>
              </a:ext>
            </a:extLst>
          </p:cNvPr>
          <p:cNvSpPr txBox="1"/>
          <p:nvPr/>
        </p:nvSpPr>
        <p:spPr>
          <a:xfrm>
            <a:off x="7666096" y="5082073"/>
            <a:ext cx="141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회원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D2836-5764-F88A-15F1-92675BD53F41}"/>
              </a:ext>
            </a:extLst>
          </p:cNvPr>
          <p:cNvSpPr txBox="1"/>
          <p:nvPr/>
        </p:nvSpPr>
        <p:spPr>
          <a:xfrm>
            <a:off x="1347500" y="966288"/>
            <a:ext cx="2376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글로벌 이벤트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C33FF-C3BC-61AD-2327-6F5A893BA141}"/>
              </a:ext>
            </a:extLst>
          </p:cNvPr>
          <p:cNvSpPr txBox="1"/>
          <p:nvPr/>
        </p:nvSpPr>
        <p:spPr>
          <a:xfrm>
            <a:off x="7698635" y="966288"/>
            <a:ext cx="148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내 차 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37DB6-A520-6666-6627-7A13390E6CAA}"/>
              </a:ext>
            </a:extLst>
          </p:cNvPr>
          <p:cNvSpPr txBox="1"/>
          <p:nvPr/>
        </p:nvSpPr>
        <p:spPr>
          <a:xfrm>
            <a:off x="1238386" y="5082073"/>
            <a:ext cx="2595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고객 지원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/ </a:t>
            </a:r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문의게시판</a:t>
            </a:r>
          </a:p>
        </p:txBody>
      </p:sp>
      <p:sp>
        <p:nvSpPr>
          <p:cNvPr id="13" name="화살표: 위쪽/아래쪽 12">
            <a:extLst>
              <a:ext uri="{FF2B5EF4-FFF2-40B4-BE49-F238E27FC236}">
                <a16:creationId xmlns:a16="http://schemas.microsoft.com/office/drawing/2014/main" id="{8BEA9D97-814D-7DF8-080D-4F79F4664066}"/>
              </a:ext>
            </a:extLst>
          </p:cNvPr>
          <p:cNvSpPr/>
          <p:nvPr/>
        </p:nvSpPr>
        <p:spPr>
          <a:xfrm rot="2782006">
            <a:off x="6715233" y="1508376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위쪽/아래쪽 13">
            <a:extLst>
              <a:ext uri="{FF2B5EF4-FFF2-40B4-BE49-F238E27FC236}">
                <a16:creationId xmlns:a16="http://schemas.microsoft.com/office/drawing/2014/main" id="{DDDF72A6-F974-C4E6-CDBF-73E125719720}"/>
              </a:ext>
            </a:extLst>
          </p:cNvPr>
          <p:cNvSpPr/>
          <p:nvPr/>
        </p:nvSpPr>
        <p:spPr>
          <a:xfrm rot="18908790">
            <a:off x="4161163" y="1459103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E91C1BFD-635B-3195-3802-4A0569502C36}"/>
              </a:ext>
            </a:extLst>
          </p:cNvPr>
          <p:cNvSpPr/>
          <p:nvPr/>
        </p:nvSpPr>
        <p:spPr>
          <a:xfrm rot="18908790">
            <a:off x="6640209" y="3103001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/아래쪽 15">
            <a:extLst>
              <a:ext uri="{FF2B5EF4-FFF2-40B4-BE49-F238E27FC236}">
                <a16:creationId xmlns:a16="http://schemas.microsoft.com/office/drawing/2014/main" id="{50301BF9-EA7F-FA42-2B25-8926A20D244C}"/>
              </a:ext>
            </a:extLst>
          </p:cNvPr>
          <p:cNvSpPr/>
          <p:nvPr/>
        </p:nvSpPr>
        <p:spPr>
          <a:xfrm rot="13322627">
            <a:off x="4133152" y="3107246"/>
            <a:ext cx="396068" cy="157506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/아래쪽 16">
            <a:extLst>
              <a:ext uri="{FF2B5EF4-FFF2-40B4-BE49-F238E27FC236}">
                <a16:creationId xmlns:a16="http://schemas.microsoft.com/office/drawing/2014/main" id="{1F2B9077-3CFD-73EF-2982-8847169B7C7D}"/>
              </a:ext>
            </a:extLst>
          </p:cNvPr>
          <p:cNvSpPr/>
          <p:nvPr/>
        </p:nvSpPr>
        <p:spPr>
          <a:xfrm>
            <a:off x="2346542" y="158007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위쪽/아래쪽 17">
            <a:extLst>
              <a:ext uri="{FF2B5EF4-FFF2-40B4-BE49-F238E27FC236}">
                <a16:creationId xmlns:a16="http://schemas.microsoft.com/office/drawing/2014/main" id="{7D1171C0-8CD6-86CC-5B5B-26CC40281F59}"/>
              </a:ext>
            </a:extLst>
          </p:cNvPr>
          <p:cNvSpPr/>
          <p:nvPr/>
        </p:nvSpPr>
        <p:spPr>
          <a:xfrm>
            <a:off x="8185620" y="161315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284DB657-20E3-B989-D19B-B5844A37D73F}"/>
              </a:ext>
            </a:extLst>
          </p:cNvPr>
          <p:cNvSpPr/>
          <p:nvPr/>
        </p:nvSpPr>
        <p:spPr>
          <a:xfrm rot="5400000">
            <a:off x="5537327" y="-349931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EAD959A9-70DD-7129-691A-462F8EDA3466}"/>
              </a:ext>
            </a:extLst>
          </p:cNvPr>
          <p:cNvSpPr/>
          <p:nvPr/>
        </p:nvSpPr>
        <p:spPr>
          <a:xfrm rot="5400000">
            <a:off x="5426323" y="3797126"/>
            <a:ext cx="378691" cy="3158836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CC615317-7B4C-B096-A267-12AB13DF5F96}"/>
              </a:ext>
            </a:extLst>
          </p:cNvPr>
          <p:cNvSpPr/>
          <p:nvPr/>
        </p:nvSpPr>
        <p:spPr>
          <a:xfrm rot="18908790">
            <a:off x="9555509" y="1298557"/>
            <a:ext cx="247246" cy="106519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1E48AC23-D06E-D52A-22F7-6704D85515D9}"/>
              </a:ext>
            </a:extLst>
          </p:cNvPr>
          <p:cNvSpPr/>
          <p:nvPr/>
        </p:nvSpPr>
        <p:spPr>
          <a:xfrm>
            <a:off x="6948418" y="2960514"/>
            <a:ext cx="2474403" cy="28625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EB1B95AB-3E86-737F-028F-F1DA98F10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62" y="3990790"/>
            <a:ext cx="1395929" cy="13959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5DACFE-0D42-3DB8-DA70-EB8BF0C23A85}"/>
              </a:ext>
            </a:extLst>
          </p:cNvPr>
          <p:cNvSpPr txBox="1"/>
          <p:nvPr/>
        </p:nvSpPr>
        <p:spPr>
          <a:xfrm>
            <a:off x="0" y="231686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웹사이트 설계 방향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51834F-D029-8239-FE3B-969A884D3032}"/>
              </a:ext>
            </a:extLst>
          </p:cNvPr>
          <p:cNvSpPr txBox="1"/>
          <p:nvPr/>
        </p:nvSpPr>
        <p:spPr>
          <a:xfrm>
            <a:off x="0" y="572975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고객이 어느 페이지에 있어도 모든 페이지를 쉽게 방문 할 수 있도록 설계</a:t>
            </a:r>
            <a:r>
              <a:rPr lang="en-US" altLang="ko-KR" sz="2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C75ACA7-D9AF-D3AC-C99B-02FCCF6C0E3E}"/>
              </a:ext>
            </a:extLst>
          </p:cNvPr>
          <p:cNvSpPr/>
          <p:nvPr/>
        </p:nvSpPr>
        <p:spPr>
          <a:xfrm rot="16200000">
            <a:off x="5375373" y="3436443"/>
            <a:ext cx="427838" cy="3693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3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데이터 8">
            <a:extLst>
              <a:ext uri="{FF2B5EF4-FFF2-40B4-BE49-F238E27FC236}">
                <a16:creationId xmlns:a16="http://schemas.microsoft.com/office/drawing/2014/main" id="{662731B9-3322-2E64-96BE-5F56F2B4D504}"/>
              </a:ext>
            </a:extLst>
          </p:cNvPr>
          <p:cNvSpPr/>
          <p:nvPr/>
        </p:nvSpPr>
        <p:spPr>
          <a:xfrm>
            <a:off x="0" y="1558351"/>
            <a:ext cx="10086975" cy="963849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069295-FC45-2BBE-4436-A73131F4B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297224"/>
            <a:ext cx="2667000" cy="1461176"/>
          </a:xfrm>
          <a:prstGeom prst="rect">
            <a:avLst/>
          </a:prstGeom>
        </p:spPr>
      </p:pic>
      <p:sp>
        <p:nvSpPr>
          <p:cNvPr id="13" name="순서도: 데이터 12">
            <a:extLst>
              <a:ext uri="{FF2B5EF4-FFF2-40B4-BE49-F238E27FC236}">
                <a16:creationId xmlns:a16="http://schemas.microsoft.com/office/drawing/2014/main" id="{37329E7A-0616-0FF5-854F-246FE2A5F72E}"/>
              </a:ext>
            </a:extLst>
          </p:cNvPr>
          <p:cNvSpPr/>
          <p:nvPr/>
        </p:nvSpPr>
        <p:spPr>
          <a:xfrm>
            <a:off x="0" y="2872801"/>
            <a:ext cx="10086975" cy="963849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2EC499-694B-E7F1-8057-81031316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25" y="2611674"/>
            <a:ext cx="2667000" cy="1461175"/>
          </a:xfrm>
          <a:prstGeom prst="rect">
            <a:avLst/>
          </a:prstGeom>
        </p:spPr>
      </p:pic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731453EF-C88C-D4BB-4A55-1F920D038AC5}"/>
              </a:ext>
            </a:extLst>
          </p:cNvPr>
          <p:cNvSpPr/>
          <p:nvPr/>
        </p:nvSpPr>
        <p:spPr>
          <a:xfrm>
            <a:off x="0" y="4216941"/>
            <a:ext cx="10086975" cy="963849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35E998A-4F98-D60E-79B7-44A94A138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25" y="3955814"/>
            <a:ext cx="2667000" cy="1461175"/>
          </a:xfrm>
          <a:prstGeom prst="rect">
            <a:avLst/>
          </a:prstGeom>
        </p:spPr>
      </p:pic>
      <p:sp>
        <p:nvSpPr>
          <p:cNvPr id="17" name="순서도: 데이터 16">
            <a:extLst>
              <a:ext uri="{FF2B5EF4-FFF2-40B4-BE49-F238E27FC236}">
                <a16:creationId xmlns:a16="http://schemas.microsoft.com/office/drawing/2014/main" id="{9D9233E2-B077-E4DB-D989-883C21B78E68}"/>
              </a:ext>
            </a:extLst>
          </p:cNvPr>
          <p:cNvSpPr/>
          <p:nvPr/>
        </p:nvSpPr>
        <p:spPr>
          <a:xfrm>
            <a:off x="0" y="5522070"/>
            <a:ext cx="10086975" cy="963849"/>
          </a:xfrm>
          <a:prstGeom prst="flowChartInputOutp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9322AD-18C4-496E-620B-FC16F5A57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225" y="5180790"/>
            <a:ext cx="2667000" cy="14611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76D7A7-6249-522D-238A-C77808A95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FB3DD4-8D2B-9151-E210-D7FD8046626B}"/>
              </a:ext>
            </a:extLst>
          </p:cNvPr>
          <p:cNvSpPr txBox="1"/>
          <p:nvPr/>
        </p:nvSpPr>
        <p:spPr>
          <a:xfrm>
            <a:off x="0" y="327398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PROJECT MEMBER</a:t>
            </a:r>
            <a:endParaRPr lang="ko-KR" altLang="en-US" sz="3500" dirty="0">
              <a:solidFill>
                <a:schemeClr val="bg1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9A59E-06BB-4C3E-FE4E-FD2CC14B07CE}"/>
              </a:ext>
            </a:extLst>
          </p:cNvPr>
          <p:cNvSpPr txBox="1"/>
          <p:nvPr/>
        </p:nvSpPr>
        <p:spPr>
          <a:xfrm>
            <a:off x="2268746" y="1562632"/>
            <a:ext cx="5633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김동완</a:t>
            </a:r>
            <a:endParaRPr lang="en-US" altLang="ko-KR" sz="2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메인페이지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내 차 만들기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외 총괄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endParaRPr lang="en-US" altLang="ko-KR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394A8-7070-21EB-31DD-8B40153CC789}"/>
              </a:ext>
            </a:extLst>
          </p:cNvPr>
          <p:cNvSpPr txBox="1"/>
          <p:nvPr/>
        </p:nvSpPr>
        <p:spPr>
          <a:xfrm>
            <a:off x="2226962" y="2843951"/>
            <a:ext cx="5633049" cy="174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전경환</a:t>
            </a:r>
            <a:endParaRPr lang="en-US" altLang="ko-KR" sz="2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회원시스템 제작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관리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고객센터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87AD8-387E-4495-E6FC-E0208DD6AFA6}"/>
              </a:ext>
            </a:extLst>
          </p:cNvPr>
          <p:cNvSpPr txBox="1"/>
          <p:nvPr/>
        </p:nvSpPr>
        <p:spPr>
          <a:xfrm>
            <a:off x="2226961" y="4203871"/>
            <a:ext cx="5633049" cy="174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장원희</a:t>
            </a:r>
            <a:endParaRPr lang="en-US" altLang="ko-KR" sz="2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글로벌 이벤트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A4BDC-C4CF-A4EE-5A44-A7C00EEF19F5}"/>
              </a:ext>
            </a:extLst>
          </p:cNvPr>
          <p:cNvSpPr txBox="1"/>
          <p:nvPr/>
        </p:nvSpPr>
        <p:spPr>
          <a:xfrm>
            <a:off x="2268746" y="5484820"/>
            <a:ext cx="5633049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전혜성</a:t>
            </a:r>
            <a:endParaRPr lang="en-US" altLang="ko-KR" sz="2000" b="1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My Car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자동차 선택창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문의게시판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146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671 L 0.65 -0.006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671 L 0.65 -0.00671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671 L 0.65 -0.00671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672 L 0.65 -0.00672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  <p:bldP spid="17" grpId="0" animBg="1"/>
      <p:bldP spid="3" grpId="0"/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2C72368-11EE-8BCA-4056-753D3E26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96" y="4369777"/>
            <a:ext cx="4713403" cy="23388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3BB332-B001-E9A3-3D28-0175D550D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31" y="3078059"/>
            <a:ext cx="4821269" cy="24575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3BE45F-F400-5696-D975-2C6D89D79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923" y="1284847"/>
            <a:ext cx="4464999" cy="24575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F8DC79E-7E70-8A93-0D55-AC304DCEB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6F35B8-AA30-6EE9-184D-2ECC2CF16D52}"/>
              </a:ext>
            </a:extLst>
          </p:cNvPr>
          <p:cNvSpPr txBox="1"/>
          <p:nvPr/>
        </p:nvSpPr>
        <p:spPr>
          <a:xfrm>
            <a:off x="7720662" y="4398381"/>
            <a:ext cx="4561833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페이지의 통로 역할</a:t>
            </a:r>
            <a:endParaRPr lang="en-US" altLang="ko-KR" sz="20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전기 충전소 정보</a:t>
            </a:r>
            <a:endParaRPr lang="en-US" altLang="ko-KR" sz="20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34FFC0-5ADF-417D-EDB4-721E6F068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51C4DF-EC61-F70F-DF7C-EA8D9206CF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54" y="272120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F0245F-BD85-07CD-DBF0-ED80708AE8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D574CCB-10BE-83FB-6D79-9CCC72B0B75D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9B70740-AB5E-4162-B050-093C64DCA35B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7E58187-ECD3-A50E-F49B-1F235E4258C7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5F4335-E941-B906-0487-4F5113A5D49F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4878861-3662-123A-56E1-9AC6A6685684}"/>
                </a:ext>
              </a:extLst>
            </p:cNvPr>
            <p:cNvSpPr/>
            <p:nvPr/>
          </p:nvSpPr>
          <p:spPr>
            <a:xfrm>
              <a:off x="10225788" y="427150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메인 페이지</a:t>
              </a: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FDD0F6E-2E9A-8D18-834C-8BD3A3D58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2736" y="3391166"/>
            <a:ext cx="813272" cy="8142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DC0741-E325-6ABF-7EDE-8FC6B44F7127}"/>
              </a:ext>
            </a:extLst>
          </p:cNvPr>
          <p:cNvSpPr txBox="1"/>
          <p:nvPr/>
        </p:nvSpPr>
        <p:spPr>
          <a:xfrm>
            <a:off x="8695305" y="3419447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link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서비스 웹 링크 연결</a:t>
            </a:r>
            <a:endParaRPr lang="ko-KR" altLang="en-US" sz="14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0583DBE-07EE-C29E-0C61-5466851175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13" y="2281867"/>
            <a:ext cx="841892" cy="8418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1620CD9-D3EE-D841-0E2C-55A708DD9F5C}"/>
              </a:ext>
            </a:extLst>
          </p:cNvPr>
          <p:cNvSpPr txBox="1"/>
          <p:nvPr/>
        </p:nvSpPr>
        <p:spPr>
          <a:xfrm>
            <a:off x="8695305" y="2422960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link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다양한 이벤트 페이지</a:t>
            </a:r>
            <a:endParaRPr lang="ko-KR" altLang="en-US" sz="14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67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1C8F0E9-7E49-DE62-32CC-3E1FC1BBC341}"/>
              </a:ext>
            </a:extLst>
          </p:cNvPr>
          <p:cNvSpPr txBox="1"/>
          <p:nvPr/>
        </p:nvSpPr>
        <p:spPr>
          <a:xfrm>
            <a:off x="8356361" y="2068843"/>
            <a:ext cx="3864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Slider</a:t>
            </a:r>
            <a:endParaRPr lang="ko-KR" altLang="en-US" sz="8000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AB53AE-892F-4B6B-C887-A35CDE7B88BD}"/>
              </a:ext>
            </a:extLst>
          </p:cNvPr>
          <p:cNvGrpSpPr/>
          <p:nvPr/>
        </p:nvGrpSpPr>
        <p:grpSpPr>
          <a:xfrm>
            <a:off x="8576350" y="4035525"/>
            <a:ext cx="4715770" cy="811803"/>
            <a:chOff x="3897739" y="4851254"/>
            <a:chExt cx="4341089" cy="8434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CA1146-FA76-5B24-7304-742A75F123F3}"/>
                </a:ext>
              </a:extLst>
            </p:cNvPr>
            <p:cNvSpPr txBox="1"/>
            <p:nvPr/>
          </p:nvSpPr>
          <p:spPr>
            <a:xfrm>
              <a:off x="3897739" y="4895269"/>
              <a:ext cx="674254" cy="799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〉</a:t>
              </a:r>
              <a:endParaRPr lang="ko-KR" altLang="en-US" sz="44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31094B-CC0C-5BE1-BF14-6B446FE93DEA}"/>
                </a:ext>
              </a:extLst>
            </p:cNvPr>
            <p:cNvSpPr txBox="1"/>
            <p:nvPr/>
          </p:nvSpPr>
          <p:spPr>
            <a:xfrm>
              <a:off x="4573052" y="4851254"/>
              <a:ext cx="3665776" cy="76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화살표 버튼</a:t>
              </a:r>
              <a:endParaRPr lang="en-US" altLang="ko-KR" sz="16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버튼 클릭 시 </a:t>
              </a:r>
              <a:r>
                <a:rPr lang="en-US" altLang="ko-KR" sz="1400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`</a:t>
              </a:r>
              <a:r>
                <a:rPr lang="ko-KR" altLang="en-US" sz="1400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동영상 </a:t>
              </a:r>
              <a:r>
                <a:rPr lang="en-US" altLang="ko-KR" sz="1400" dirty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slider</a:t>
              </a:r>
              <a:endPara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D44EE9A-949B-97B3-F089-BBCDE6B5D222}"/>
              </a:ext>
            </a:extLst>
          </p:cNvPr>
          <p:cNvSpPr txBox="1"/>
          <p:nvPr/>
        </p:nvSpPr>
        <p:spPr>
          <a:xfrm>
            <a:off x="8904721" y="3272350"/>
            <a:ext cx="276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</a:rPr>
              <a:t>영상 자동실행 및 반복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C5AB74-B30C-1DCD-C8F3-5CB270C16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3" y="1705009"/>
            <a:ext cx="6659417" cy="3376925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62F4173-8030-C923-0990-793E01BFA7EA}"/>
              </a:ext>
            </a:extLst>
          </p:cNvPr>
          <p:cNvSpPr/>
          <p:nvPr/>
        </p:nvSpPr>
        <p:spPr>
          <a:xfrm>
            <a:off x="6909877" y="3262370"/>
            <a:ext cx="432789" cy="43944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8E86BB-CFD2-0DC2-9C4E-68E020CD19A0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D39E07B-C75A-8F26-089E-927E2281E69A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9B86F8C-CD48-3E83-1786-022E47E1C21B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9779406-1931-CA33-E459-83E66A8398AD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E6CA5A-8948-15DB-8529-6D7CE2DBA455}"/>
                </a:ext>
              </a:extLst>
            </p:cNvPr>
            <p:cNvSpPr/>
            <p:nvPr/>
          </p:nvSpPr>
          <p:spPr>
            <a:xfrm>
              <a:off x="10225788" y="427150"/>
              <a:ext cx="16786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글로벌 이벤트 페이지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C49BD7E-96A9-D8EC-AC00-D9C6C1A8E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D33021-E60C-5D64-0B6E-B8B1D0AA3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C30900-B862-A5BA-3FA6-B5F8A05BB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54" y="272120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A3F05A-958B-8F7C-4D2A-12340D816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024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EA16D1-1338-3DCE-9D33-761BFD5E485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0" y="1806884"/>
            <a:ext cx="6660000" cy="3376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C5409E-D174-0A27-1EF0-5AFE098A2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3" y="2975392"/>
            <a:ext cx="1421071" cy="1205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A15819-163A-1B94-33F0-C37A68B20BE5}"/>
              </a:ext>
            </a:extLst>
          </p:cNvPr>
          <p:cNvSpPr txBox="1"/>
          <p:nvPr/>
        </p:nvSpPr>
        <p:spPr>
          <a:xfrm>
            <a:off x="8683563" y="1823350"/>
            <a:ext cx="3065371" cy="99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Mouseover &amp; </a:t>
            </a:r>
            <a:r>
              <a:rPr lang="en-US" altLang="ko-KR" sz="2000" b="1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Mouseout</a:t>
            </a:r>
            <a:endParaRPr lang="en-US" altLang="ko-KR" sz="2000" b="1" dirty="0">
              <a:solidFill>
                <a:schemeClr val="bg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global event 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상세내용 </a:t>
            </a:r>
            <a:br>
              <a:rPr lang="en-US" altLang="ko-KR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보여지고 사라짐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A1FA15-575F-3245-22B1-A4B2205AB8E8}"/>
              </a:ext>
            </a:extLst>
          </p:cNvPr>
          <p:cNvGrpSpPr/>
          <p:nvPr/>
        </p:nvGrpSpPr>
        <p:grpSpPr>
          <a:xfrm>
            <a:off x="7680279" y="1777957"/>
            <a:ext cx="1163541" cy="1082538"/>
            <a:chOff x="1194543" y="7095671"/>
            <a:chExt cx="1512281" cy="1512281"/>
          </a:xfrm>
        </p:grpSpPr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825EB9E6-FD61-990B-88A8-2762CCF61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543" y="7095671"/>
              <a:ext cx="1512281" cy="151228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2EAA994-E1B3-5FAB-4054-806CEE393DF9}"/>
              </a:ext>
            </a:extLst>
          </p:cNvPr>
          <p:cNvSpPr txBox="1"/>
          <p:nvPr/>
        </p:nvSpPr>
        <p:spPr>
          <a:xfrm>
            <a:off x="8730102" y="3241236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Hover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블투명한</a:t>
            </a: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파란 필터 효과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EFE945C-CC5B-BF42-7EFA-A31AB4C59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5949" y="4447876"/>
            <a:ext cx="813272" cy="8142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59C140-BF93-B739-CD7A-F35C2376DAF9}"/>
              </a:ext>
            </a:extLst>
          </p:cNvPr>
          <p:cNvSpPr txBox="1"/>
          <p:nvPr/>
        </p:nvSpPr>
        <p:spPr>
          <a:xfrm>
            <a:off x="8768518" y="4476157"/>
            <a:ext cx="306537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link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관련 페이지로 이동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70A92-712C-002E-C7B1-D03DE2D17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02" y="6356263"/>
            <a:ext cx="2232513" cy="285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05B44E-5EBC-6C56-64FE-02819AD5B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7" y="272120"/>
            <a:ext cx="837208" cy="9485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643BAF-8888-57FF-9618-D028A4AC2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54" y="272120"/>
            <a:ext cx="808046" cy="959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7B85BB-3F93-76E2-CDF0-D1437AC6ED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88" y="276297"/>
            <a:ext cx="808046" cy="9916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510AE2F-5703-B982-5976-A27E84DEE5F6}"/>
              </a:ext>
            </a:extLst>
          </p:cNvPr>
          <p:cNvGrpSpPr/>
          <p:nvPr/>
        </p:nvGrpSpPr>
        <p:grpSpPr>
          <a:xfrm>
            <a:off x="674013" y="464999"/>
            <a:ext cx="2472868" cy="562773"/>
            <a:chOff x="9440638" y="141376"/>
            <a:chExt cx="2472868" cy="56277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C7AADD-0DE3-E42C-242D-7B5FD9073BBE}"/>
                </a:ext>
              </a:extLst>
            </p:cNvPr>
            <p:cNvSpPr/>
            <p:nvPr/>
          </p:nvSpPr>
          <p:spPr>
            <a:xfrm>
              <a:off x="9737910" y="141376"/>
              <a:ext cx="2175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페이지 핵심기능 소개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9B6344-C1E7-D87A-EEC9-E24D3CF5BC28}"/>
                </a:ext>
              </a:extLst>
            </p:cNvPr>
            <p:cNvSpPr/>
            <p:nvPr/>
          </p:nvSpPr>
          <p:spPr>
            <a:xfrm>
              <a:off x="9440638" y="278796"/>
              <a:ext cx="366713" cy="70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527804-FFD2-128F-00EF-5BF1D59A5A14}"/>
                </a:ext>
              </a:extLst>
            </p:cNvPr>
            <p:cNvSpPr/>
            <p:nvPr/>
          </p:nvSpPr>
          <p:spPr>
            <a:xfrm>
              <a:off x="10026463" y="427150"/>
              <a:ext cx="2840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uandiModern HeadRegular" panose="02020603020101020101" pitchFamily="18" charset="-127"/>
                  <a:ea typeface="YouandiModern HeadRegular" panose="02020603020101020101" pitchFamily="18" charset="-127"/>
                </a:rPr>
                <a:t>02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C2B6EBC-F3B3-898D-BAAB-F67B58814283}"/>
                </a:ext>
              </a:extLst>
            </p:cNvPr>
            <p:cNvSpPr/>
            <p:nvPr/>
          </p:nvSpPr>
          <p:spPr>
            <a:xfrm>
              <a:off x="10225788" y="427150"/>
              <a:ext cx="16786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YouandiModern HeadRegular" panose="02020603020101020101" pitchFamily="18" charset="-127"/>
                </a:rPr>
                <a:t>글로벌 이벤트 페이지</a:t>
              </a:r>
              <a:endPara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97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485</TotalTime>
  <Words>581</Words>
  <Application>Microsoft Office PowerPoint</Application>
  <PresentationFormat>와이드스크린</PresentationFormat>
  <Paragraphs>190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현대하모니 M</vt:lpstr>
      <vt:lpstr>YouandiModern HeadRegular</vt:lpstr>
      <vt:lpstr>Arial</vt:lpstr>
      <vt:lpstr>현대하모니 B</vt:lpstr>
      <vt:lpstr>현대하모니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EZENIC-159</dc:creator>
  <cp:lastModifiedBy>EZENIC-159</cp:lastModifiedBy>
  <cp:revision>98</cp:revision>
  <dcterms:created xsi:type="dcterms:W3CDTF">2023-08-24T11:10:48Z</dcterms:created>
  <dcterms:modified xsi:type="dcterms:W3CDTF">2023-08-25T09:19:58Z</dcterms:modified>
</cp:coreProperties>
</file>